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8F4D4"/>
          </a:solidFill>
        </a:fill>
      </a:tcStyle>
    </a:wholeTbl>
    <a:band2H>
      <a:tcTxStyle/>
      <a:tcStyle>
        <a:tcBdr/>
        <a:fill>
          <a:solidFill>
            <a:srgbClr val="F4FA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5E6CB"/>
          </a:solidFill>
        </a:fill>
      </a:tcStyle>
    </a:wholeTbl>
    <a:band2H>
      <a:tcTxStyle/>
      <a:tcStyle>
        <a:tcBdr/>
        <a:fill>
          <a:solidFill>
            <a:srgbClr val="FAF3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8D0"/>
          </a:solidFill>
        </a:fill>
      </a:tcStyle>
    </a:wholeTbl>
    <a:band2H>
      <a:tcTxStyle/>
      <a:tcStyle>
        <a:tcBdr/>
        <a:fill>
          <a:solidFill>
            <a:srgbClr val="EEED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42" y="6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6" name="Shape 16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944691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Trebuchet MS"/>
      </a:defRPr>
    </a:lvl1pPr>
    <a:lvl2pPr indent="228600" defTabSz="457200" latinLnBrk="0">
      <a:defRPr sz="1200">
        <a:latin typeface="+mn-lt"/>
        <a:ea typeface="+mn-ea"/>
        <a:cs typeface="+mn-cs"/>
        <a:sym typeface="Trebuchet MS"/>
      </a:defRPr>
    </a:lvl2pPr>
    <a:lvl3pPr indent="457200" defTabSz="457200" latinLnBrk="0">
      <a:defRPr sz="1200">
        <a:latin typeface="+mn-lt"/>
        <a:ea typeface="+mn-ea"/>
        <a:cs typeface="+mn-cs"/>
        <a:sym typeface="Trebuchet MS"/>
      </a:defRPr>
    </a:lvl3pPr>
    <a:lvl4pPr indent="685800" defTabSz="457200" latinLnBrk="0">
      <a:defRPr sz="1200">
        <a:latin typeface="+mn-lt"/>
        <a:ea typeface="+mn-ea"/>
        <a:cs typeface="+mn-cs"/>
        <a:sym typeface="Trebuchet MS"/>
      </a:defRPr>
    </a:lvl4pPr>
    <a:lvl5pPr indent="914400" defTabSz="457200" latinLnBrk="0">
      <a:defRPr sz="1200">
        <a:latin typeface="+mn-lt"/>
        <a:ea typeface="+mn-ea"/>
        <a:cs typeface="+mn-cs"/>
        <a:sym typeface="Trebuchet MS"/>
      </a:defRPr>
    </a:lvl5pPr>
    <a:lvl6pPr indent="1143000" defTabSz="457200" latinLnBrk="0">
      <a:defRPr sz="1200">
        <a:latin typeface="+mn-lt"/>
        <a:ea typeface="+mn-ea"/>
        <a:cs typeface="+mn-cs"/>
        <a:sym typeface="Trebuchet MS"/>
      </a:defRPr>
    </a:lvl6pPr>
    <a:lvl7pPr indent="1371600" defTabSz="457200" latinLnBrk="0">
      <a:defRPr sz="1200">
        <a:latin typeface="+mn-lt"/>
        <a:ea typeface="+mn-ea"/>
        <a:cs typeface="+mn-cs"/>
        <a:sym typeface="Trebuchet MS"/>
      </a:defRPr>
    </a:lvl7pPr>
    <a:lvl8pPr indent="1600200" defTabSz="457200" latinLnBrk="0">
      <a:defRPr sz="1200">
        <a:latin typeface="+mn-lt"/>
        <a:ea typeface="+mn-ea"/>
        <a:cs typeface="+mn-cs"/>
        <a:sym typeface="Trebuchet MS"/>
      </a:defRPr>
    </a:lvl8pPr>
    <a:lvl9pPr indent="1828800" defTabSz="457200" latinLnBrk="0">
      <a:defRPr sz="1200">
        <a:latin typeface="+mn-lt"/>
        <a:ea typeface="+mn-ea"/>
        <a:cs typeface="+mn-cs"/>
        <a:sym typeface="Trebuchet M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6"/>
          <p:cNvGrpSpPr/>
          <p:nvPr/>
        </p:nvGrpSpPr>
        <p:grpSpPr>
          <a:xfrm>
            <a:off x="-1" y="-8468"/>
            <a:ext cx="12192002" cy="6866469"/>
            <a:chOff x="0" y="0"/>
            <a:chExt cx="12192000" cy="6866467"/>
          </a:xfrm>
        </p:grpSpPr>
        <p:sp>
          <p:nvSpPr>
            <p:cNvPr id="22" name="Straight Connector 31"/>
            <p:cNvSpPr/>
            <p:nvPr/>
          </p:nvSpPr>
          <p:spPr>
            <a:xfrm>
              <a:off x="9371012" y="8466"/>
              <a:ext cx="1219201" cy="6858002"/>
            </a:xfrm>
            <a:prstGeom prst="line">
              <a:avLst/>
            </a:prstGeom>
            <a:noFill/>
            <a:ln w="9525" cap="rnd">
              <a:solidFill>
                <a:srgbClr val="BFBFB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3" name="Straight Connector 20"/>
            <p:cNvSpPr/>
            <p:nvPr/>
          </p:nvSpPr>
          <p:spPr>
            <a:xfrm flipH="1">
              <a:off x="7425267" y="3689879"/>
              <a:ext cx="4763559" cy="3176588"/>
            </a:xfrm>
            <a:prstGeom prst="line">
              <a:avLst/>
            </a:prstGeom>
            <a:noFill/>
            <a:ln w="9525" cap="rnd">
              <a:solidFill>
                <a:srgbClr val="D9D9D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181476" y="0"/>
              <a:ext cx="3007350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92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469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" name="Rectangle 25"/>
            <p:cNvSpPr/>
            <p:nvPr/>
          </p:nvSpPr>
          <p:spPr>
            <a:xfrm>
              <a:off x="9603441" y="0"/>
              <a:ext cx="2588560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092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" name="Isosceles Triangle 26"/>
            <p:cNvSpPr/>
            <p:nvPr/>
          </p:nvSpPr>
          <p:spPr>
            <a:xfrm>
              <a:off x="8932333" y="3056466"/>
              <a:ext cx="3259668" cy="381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Rectangle 27"/>
            <p:cNvSpPr/>
            <p:nvPr/>
          </p:nvSpPr>
          <p:spPr>
            <a:xfrm>
              <a:off x="9334500" y="0"/>
              <a:ext cx="2854327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8697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F20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" name="Rectangle 28"/>
            <p:cNvSpPr/>
            <p:nvPr/>
          </p:nvSpPr>
          <p:spPr>
            <a:xfrm>
              <a:off x="10898730" y="0"/>
              <a:ext cx="1290095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7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7073" y="0"/>
                  </a:lnTo>
                  <a:close/>
                </a:path>
              </a:pathLst>
            </a:custGeom>
            <a:solidFill>
              <a:srgbClr val="D9EEAB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" name="Rectangle 29"/>
            <p:cNvSpPr/>
            <p:nvPr/>
          </p:nvSpPr>
          <p:spPr>
            <a:xfrm>
              <a:off x="10938999" y="0"/>
              <a:ext cx="1249826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917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99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0" name="Isosceles Triangle 30"/>
            <p:cNvSpPr/>
            <p:nvPr/>
          </p:nvSpPr>
          <p:spPr>
            <a:xfrm>
              <a:off x="10371666" y="3598333"/>
              <a:ext cx="1817160" cy="326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1" name="Isosceles Triangle 18"/>
            <p:cNvSpPr/>
            <p:nvPr/>
          </p:nvSpPr>
          <p:spPr>
            <a:xfrm rot="10800000">
              <a:off x="-1" y="8467"/>
              <a:ext cx="842597" cy="5666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507067" y="2404534"/>
            <a:ext cx="7766937" cy="1646303"/>
          </a:xfrm>
          <a:prstGeom prst="rect">
            <a:avLst/>
          </a:prstGeom>
        </p:spPr>
        <p:txBody>
          <a:bodyPr anchor="b"/>
          <a:lstStyle>
            <a:lvl1pPr algn="r">
              <a:defRPr sz="5400"/>
            </a:lvl1pPr>
          </a:lstStyle>
          <a:p>
            <a:r>
              <a:t>Текст заголовка</a:t>
            </a:r>
          </a:p>
        </p:txBody>
      </p:sp>
      <p:sp>
        <p:nvSpPr>
          <p:cNvPr id="3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507067" y="4050832"/>
            <a:ext cx="7766937" cy="1096901"/>
          </a:xfrm>
          <a:prstGeom prst="rect">
            <a:avLst/>
          </a:prstGeom>
        </p:spPr>
        <p:txBody>
          <a:bodyPr/>
          <a:lstStyle>
            <a:lvl1pPr marL="0" indent="0" algn="r">
              <a:buClrTx/>
              <a:buSzTx/>
              <a:buNone/>
              <a:defRPr>
                <a:solidFill>
                  <a:srgbClr val="808080"/>
                </a:solidFill>
              </a:defRPr>
            </a:lvl1pPr>
            <a:lvl2pPr marL="0" indent="457200" algn="r">
              <a:buClrTx/>
              <a:buSzTx/>
              <a:buNone/>
              <a:defRPr>
                <a:solidFill>
                  <a:srgbClr val="808080"/>
                </a:solidFill>
              </a:defRPr>
            </a:lvl2pPr>
            <a:lvl3pPr marL="0" indent="914400" algn="r">
              <a:buClrTx/>
              <a:buSzTx/>
              <a:buNone/>
              <a:defRPr>
                <a:solidFill>
                  <a:srgbClr val="808080"/>
                </a:solidFill>
              </a:defRPr>
            </a:lvl3pPr>
            <a:lvl4pPr marL="0" indent="1371600" algn="r">
              <a:buClrTx/>
              <a:buSzTx/>
              <a:buNone/>
              <a:defRPr>
                <a:solidFill>
                  <a:srgbClr val="808080"/>
                </a:solidFill>
              </a:defRPr>
            </a:lvl4pPr>
            <a:lvl5pPr marL="0" indent="1828800" algn="r">
              <a:buClrTx/>
              <a:buSzTx/>
              <a:buNone/>
              <a:defRPr>
                <a:solidFill>
                  <a:srgbClr val="808080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77335" y="609600"/>
            <a:ext cx="8596669" cy="3403600"/>
          </a:xfrm>
          <a:prstGeom prst="rect">
            <a:avLst/>
          </a:prstGeom>
        </p:spPr>
        <p:txBody>
          <a:bodyPr anchor="ctr"/>
          <a:lstStyle>
            <a:lvl1pPr>
              <a:defRPr sz="4400"/>
            </a:lvl1pPr>
          </a:lstStyle>
          <a:p>
            <a:r>
              <a:t>Текст заголовка</a:t>
            </a:r>
          </a:p>
        </p:txBody>
      </p:sp>
      <p:sp>
        <p:nvSpPr>
          <p:cNvPr id="115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77335" y="4470400"/>
            <a:ext cx="8596669" cy="1570962"/>
          </a:xfrm>
          <a:prstGeom prst="rect">
            <a:avLst/>
          </a:prstGeom>
        </p:spPr>
        <p:txBody>
          <a:bodyPr anchor="ctr"/>
          <a:lstStyle>
            <a:lvl1pPr marL="0" indent="0">
              <a:buClrTx/>
              <a:buSzTx/>
              <a:buNone/>
            </a:lvl1pPr>
            <a:lvl2pPr marL="0" indent="457200">
              <a:buClrTx/>
              <a:buSzTx/>
              <a:buNone/>
            </a:lvl2pPr>
            <a:lvl3pPr marL="0" indent="914400">
              <a:buClrTx/>
              <a:buSzTx/>
              <a:buNone/>
            </a:lvl3pPr>
            <a:lvl4pPr marL="0" indent="1371600">
              <a:buClrTx/>
              <a:buSzTx/>
              <a:buNone/>
            </a:lvl4pPr>
            <a:lvl5pPr marL="0" indent="1828800">
              <a:buClrTx/>
              <a:buSzTx/>
              <a:buNone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1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</p:spPr>
        <p:txBody>
          <a:bodyPr anchor="ctr"/>
          <a:lstStyle>
            <a:lvl1pPr>
              <a:defRPr sz="4400"/>
            </a:lvl1pPr>
          </a:lstStyle>
          <a:p>
            <a:r>
              <a:t>Текст заголовка</a:t>
            </a:r>
          </a:p>
        </p:txBody>
      </p:sp>
      <p:sp>
        <p:nvSpPr>
          <p:cNvPr id="12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366138" y="3632200"/>
            <a:ext cx="7224526" cy="381000"/>
          </a:xfrm>
          <a:prstGeom prst="rect">
            <a:avLst/>
          </a:prstGeom>
        </p:spPr>
        <p:txBody>
          <a:bodyPr anchor="ctr"/>
          <a:lstStyle>
            <a:lvl1pPr marL="0" indent="0">
              <a:buClrTx/>
              <a:buSzTx/>
              <a:buNone/>
              <a:defRPr sz="1600">
                <a:solidFill>
                  <a:srgbClr val="808080"/>
                </a:solidFill>
              </a:defRPr>
            </a:lvl1pPr>
            <a:lvl2pPr marL="0" indent="457200">
              <a:buClrTx/>
              <a:buSzTx/>
              <a:buNone/>
              <a:defRPr sz="1600">
                <a:solidFill>
                  <a:srgbClr val="808080"/>
                </a:solidFill>
              </a:defRPr>
            </a:lvl2pPr>
            <a:lvl3pPr marL="0" indent="914400">
              <a:buClrTx/>
              <a:buSzTx/>
              <a:buNone/>
              <a:defRPr sz="1600">
                <a:solidFill>
                  <a:srgbClr val="808080"/>
                </a:solidFill>
              </a:defRPr>
            </a:lvl3pPr>
            <a:lvl4pPr marL="0" indent="1371600">
              <a:buClrTx/>
              <a:buSzTx/>
              <a:buNone/>
              <a:defRPr sz="1600">
                <a:solidFill>
                  <a:srgbClr val="808080"/>
                </a:solidFill>
              </a:defRPr>
            </a:lvl4pPr>
            <a:lvl5pPr marL="0" indent="1828800">
              <a:buClrTx/>
              <a:buSzTx/>
              <a:buNone/>
              <a:defRPr sz="1600">
                <a:solidFill>
                  <a:srgbClr val="808080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25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677334" y="4470399"/>
            <a:ext cx="8596670" cy="1570964"/>
          </a:xfrm>
          <a:prstGeom prst="rect">
            <a:avLst/>
          </a:prstGeom>
        </p:spPr>
        <p:txBody>
          <a:bodyPr anchor="ctr"/>
          <a:lstStyle/>
          <a:p>
            <a:pPr marL="0" indent="0">
              <a:buClrTx/>
              <a:buSzTx/>
              <a:buNone/>
            </a:pPr>
            <a:endParaRPr/>
          </a:p>
        </p:txBody>
      </p:sp>
      <p:sp>
        <p:nvSpPr>
          <p:cNvPr id="126" name="TextBox 19"/>
          <p:cNvSpPr txBox="1"/>
          <p:nvPr/>
        </p:nvSpPr>
        <p:spPr>
          <a:xfrm>
            <a:off x="587589" y="469465"/>
            <a:ext cx="51816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D9EEA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“</a:t>
            </a:r>
          </a:p>
        </p:txBody>
      </p:sp>
      <p:sp>
        <p:nvSpPr>
          <p:cNvPr id="127" name="TextBox 21"/>
          <p:cNvSpPr txBox="1"/>
          <p:nvPr/>
        </p:nvSpPr>
        <p:spPr>
          <a:xfrm>
            <a:off x="8938730" y="2565643"/>
            <a:ext cx="51816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D9EEA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”</a:t>
            </a:r>
          </a:p>
        </p:txBody>
      </p:sp>
      <p:sp>
        <p:nvSpPr>
          <p:cNvPr id="12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77335" y="1931988"/>
            <a:ext cx="8596669" cy="2595461"/>
          </a:xfrm>
          <a:prstGeom prst="rect">
            <a:avLst/>
          </a:prstGeom>
        </p:spPr>
        <p:txBody>
          <a:bodyPr anchor="b"/>
          <a:lstStyle>
            <a:lvl1pPr>
              <a:defRPr sz="4400"/>
            </a:lvl1pPr>
          </a:lstStyle>
          <a:p>
            <a:r>
              <a:t>Текст заголовка</a:t>
            </a:r>
          </a:p>
        </p:txBody>
      </p:sp>
      <p:sp>
        <p:nvSpPr>
          <p:cNvPr id="136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77335" y="4527448"/>
            <a:ext cx="8596669" cy="1513915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</a:lvl1pPr>
            <a:lvl2pPr marL="0" indent="457200">
              <a:buClrTx/>
              <a:buSzTx/>
              <a:buNone/>
            </a:lvl2pPr>
            <a:lvl3pPr marL="0" indent="914400">
              <a:buClrTx/>
              <a:buSzTx/>
              <a:buNone/>
            </a:lvl3pPr>
            <a:lvl4pPr marL="0" indent="1371600">
              <a:buClrTx/>
              <a:buSzTx/>
              <a:buNone/>
            </a:lvl4pPr>
            <a:lvl5pPr marL="0" indent="1828800">
              <a:buClrTx/>
              <a:buSzTx/>
              <a:buNone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</p:spPr>
        <p:txBody>
          <a:bodyPr anchor="ctr"/>
          <a:lstStyle>
            <a:lvl1pPr>
              <a:defRPr sz="4400"/>
            </a:lvl1pPr>
          </a:lstStyle>
          <a:p>
            <a:r>
              <a:t>Текст заголовка</a:t>
            </a:r>
          </a:p>
        </p:txBody>
      </p:sp>
      <p:sp>
        <p:nvSpPr>
          <p:cNvPr id="145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77332" y="4013200"/>
            <a:ext cx="8596670" cy="514249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None/>
              <a:defRPr sz="2400"/>
            </a:lvl1pPr>
            <a:lvl2pPr marL="0" indent="457200">
              <a:buClrTx/>
              <a:buSzTx/>
              <a:buNone/>
              <a:defRPr sz="2400"/>
            </a:lvl2pPr>
            <a:lvl3pPr marL="0" indent="914400">
              <a:buClrTx/>
              <a:buSzTx/>
              <a:buNone/>
              <a:defRPr sz="2400"/>
            </a:lvl3pPr>
            <a:lvl4pPr marL="0" indent="1371600">
              <a:buClrTx/>
              <a:buSzTx/>
              <a:buNone/>
              <a:defRPr sz="2400"/>
            </a:lvl4pPr>
            <a:lvl5pPr marL="0" indent="1828800">
              <a:buClrTx/>
              <a:buSzTx/>
              <a:buNone/>
              <a:defRPr sz="2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46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677334" y="4527448"/>
            <a:ext cx="8596670" cy="1513915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None/>
              <a:defRPr>
                <a:solidFill>
                  <a:srgbClr val="808080"/>
                </a:solidFill>
              </a:defRPr>
            </a:pPr>
            <a:endParaRPr/>
          </a:p>
        </p:txBody>
      </p:sp>
      <p:sp>
        <p:nvSpPr>
          <p:cNvPr id="147" name="TextBox 23"/>
          <p:cNvSpPr txBox="1"/>
          <p:nvPr/>
        </p:nvSpPr>
        <p:spPr>
          <a:xfrm>
            <a:off x="587589" y="469465"/>
            <a:ext cx="51816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D9EEA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“</a:t>
            </a:r>
          </a:p>
        </p:txBody>
      </p:sp>
      <p:sp>
        <p:nvSpPr>
          <p:cNvPr id="148" name="TextBox 24"/>
          <p:cNvSpPr txBox="1"/>
          <p:nvPr/>
        </p:nvSpPr>
        <p:spPr>
          <a:xfrm>
            <a:off x="8938730" y="2565643"/>
            <a:ext cx="51816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D9EEA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”</a:t>
            </a:r>
          </a:p>
        </p:txBody>
      </p:sp>
      <p:sp>
        <p:nvSpPr>
          <p:cNvPr id="14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85798" y="609600"/>
            <a:ext cx="8588204" cy="3022600"/>
          </a:xfrm>
          <a:prstGeom prst="rect">
            <a:avLst/>
          </a:prstGeom>
        </p:spPr>
        <p:txBody>
          <a:bodyPr anchor="ctr"/>
          <a:lstStyle>
            <a:lvl1pPr>
              <a:defRPr sz="4400"/>
            </a:lvl1pPr>
          </a:lstStyle>
          <a:p>
            <a:r>
              <a:t>Текст заголовка</a:t>
            </a:r>
          </a:p>
        </p:txBody>
      </p:sp>
      <p:sp>
        <p:nvSpPr>
          <p:cNvPr id="157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77332" y="4013200"/>
            <a:ext cx="8596670" cy="514249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None/>
              <a:defRPr sz="2400">
                <a:solidFill>
                  <a:schemeClr val="accent1"/>
                </a:solidFill>
              </a:defRPr>
            </a:lvl1pPr>
            <a:lvl2pPr marL="0" indent="457200">
              <a:buClrTx/>
              <a:buSzTx/>
              <a:buNone/>
              <a:defRPr sz="2400">
                <a:solidFill>
                  <a:schemeClr val="accent1"/>
                </a:solidFill>
              </a:defRPr>
            </a:lvl2pPr>
            <a:lvl3pPr marL="0" indent="914400">
              <a:buClrTx/>
              <a:buSzTx/>
              <a:buNone/>
              <a:defRPr sz="2400">
                <a:solidFill>
                  <a:schemeClr val="accent1"/>
                </a:solidFill>
              </a:defRPr>
            </a:lvl3pPr>
            <a:lvl4pPr marL="0" indent="1371600">
              <a:buClrTx/>
              <a:buSzTx/>
              <a:buNone/>
              <a:defRPr sz="2400">
                <a:solidFill>
                  <a:schemeClr val="accent1"/>
                </a:solidFill>
              </a:defRPr>
            </a:lvl4pPr>
            <a:lvl5pPr marL="0" indent="1828800">
              <a:buClrTx/>
              <a:buSzTx/>
              <a:buNone/>
              <a:defRPr sz="2400">
                <a:solidFill>
                  <a:schemeClr val="accent1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58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677334" y="4527448"/>
            <a:ext cx="8596670" cy="1513915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None/>
              <a:defRPr>
                <a:solidFill>
                  <a:srgbClr val="808080"/>
                </a:solidFill>
              </a:defRPr>
            </a:pPr>
            <a:endParaRPr/>
          </a:p>
        </p:txBody>
      </p:sp>
      <p:sp>
        <p:nvSpPr>
          <p:cNvPr id="15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3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677333" y="2160589"/>
            <a:ext cx="8596670" cy="3880773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77335" y="2700866"/>
            <a:ext cx="8596669" cy="1826582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r>
              <a:t>Текст заголовка</a:t>
            </a:r>
          </a:p>
        </p:txBody>
      </p:sp>
      <p:sp>
        <p:nvSpPr>
          <p:cNvPr id="5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77335" y="4527448"/>
            <a:ext cx="8596669" cy="86040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sz="2000">
                <a:solidFill>
                  <a:srgbClr val="808080"/>
                </a:solidFill>
              </a:defRPr>
            </a:lvl1pPr>
            <a:lvl2pPr marL="0" indent="457200">
              <a:buClrTx/>
              <a:buSzTx/>
              <a:buNone/>
              <a:defRPr sz="2000">
                <a:solidFill>
                  <a:srgbClr val="808080"/>
                </a:solidFill>
              </a:defRPr>
            </a:lvl2pPr>
            <a:lvl3pPr marL="0" indent="914400">
              <a:buClrTx/>
              <a:buSzTx/>
              <a:buNone/>
              <a:defRPr sz="2000">
                <a:solidFill>
                  <a:srgbClr val="808080"/>
                </a:solidFill>
              </a:defRPr>
            </a:lvl3pPr>
            <a:lvl4pPr marL="0" indent="1371600">
              <a:buClrTx/>
              <a:buSzTx/>
              <a:buNone/>
              <a:defRPr sz="2000">
                <a:solidFill>
                  <a:srgbClr val="808080"/>
                </a:solidFill>
              </a:defRPr>
            </a:lvl4pPr>
            <a:lvl5pPr marL="0" indent="1828800">
              <a:buClrTx/>
              <a:buSzTx/>
              <a:buNone/>
              <a:defRPr sz="2000">
                <a:solidFill>
                  <a:srgbClr val="808080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1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77333" y="2160589"/>
            <a:ext cx="4184036" cy="3880773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75744" y="2160983"/>
            <a:ext cx="4185624" cy="576263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None/>
              <a:defRPr sz="2400"/>
            </a:lvl1pPr>
            <a:lvl2pPr marL="0" indent="457200">
              <a:buClrTx/>
              <a:buSzTx/>
              <a:buNone/>
              <a:defRPr sz="2400"/>
            </a:lvl2pPr>
            <a:lvl3pPr marL="0" indent="914400">
              <a:buClrTx/>
              <a:buSzTx/>
              <a:buNone/>
              <a:defRPr sz="2400"/>
            </a:lvl3pPr>
            <a:lvl4pPr marL="0" indent="1371600">
              <a:buClrTx/>
              <a:buSzTx/>
              <a:buNone/>
              <a:defRPr sz="2400"/>
            </a:lvl4pPr>
            <a:lvl5pPr marL="0" indent="1828800">
              <a:buClrTx/>
              <a:buSzTx/>
              <a:buNone/>
              <a:defRPr sz="2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5088382" y="2160983"/>
            <a:ext cx="4185619" cy="576263"/>
          </a:xfrm>
          <a:prstGeom prst="rect">
            <a:avLst/>
          </a:prstGeom>
        </p:spPr>
        <p:txBody>
          <a:bodyPr anchor="b"/>
          <a:lstStyle/>
          <a:p>
            <a:pPr marL="0" indent="0">
              <a:buClrTx/>
              <a:buSzTx/>
              <a:buNone/>
              <a:defRPr sz="2400"/>
            </a:pPr>
            <a:endParaRPr/>
          </a:p>
        </p:txBody>
      </p:sp>
      <p:sp>
        <p:nvSpPr>
          <p:cNvPr id="7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8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77333" y="1498603"/>
            <a:ext cx="3854529" cy="1278467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Текст заголовка</a:t>
            </a:r>
          </a:p>
        </p:txBody>
      </p:sp>
      <p:sp>
        <p:nvSpPr>
          <p:cNvPr id="95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4760460" y="514923"/>
            <a:ext cx="4513543" cy="5526439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6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77334" y="2777069"/>
            <a:ext cx="3854528" cy="2584450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None/>
              <a:defRPr sz="1400"/>
            </a:pPr>
            <a:endParaRPr/>
          </a:p>
        </p:txBody>
      </p:sp>
      <p:sp>
        <p:nvSpPr>
          <p:cNvPr id="9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77333" y="4800600"/>
            <a:ext cx="8596668" cy="566738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Текст заголовка</a:t>
            </a:r>
          </a:p>
        </p:txBody>
      </p:sp>
      <p:sp>
        <p:nvSpPr>
          <p:cNvPr id="1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677333" y="609600"/>
            <a:ext cx="8596670" cy="38457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6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77333" y="5367337"/>
            <a:ext cx="8596668" cy="674025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sz="1200"/>
            </a:lvl1pPr>
            <a:lvl2pPr marL="0" indent="457200">
              <a:buClrTx/>
              <a:buSzTx/>
              <a:buNone/>
              <a:defRPr sz="1200"/>
            </a:lvl2pPr>
            <a:lvl3pPr marL="0" indent="914400">
              <a:buClrTx/>
              <a:buSzTx/>
              <a:buNone/>
              <a:defRPr sz="1200"/>
            </a:lvl3pPr>
            <a:lvl4pPr marL="0" indent="1371600">
              <a:buClrTx/>
              <a:buSzTx/>
              <a:buNone/>
              <a:defRPr sz="1200"/>
            </a:lvl4pPr>
            <a:lvl5pPr marL="0" indent="1828800">
              <a:buClrTx/>
              <a:buSzTx/>
              <a:buNone/>
              <a:defRPr sz="1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6"/>
          <p:cNvGrpSpPr/>
          <p:nvPr/>
        </p:nvGrpSpPr>
        <p:grpSpPr>
          <a:xfrm>
            <a:off x="0" y="-8468"/>
            <a:ext cx="12192001" cy="6866469"/>
            <a:chOff x="0" y="0"/>
            <a:chExt cx="12192000" cy="6866467"/>
          </a:xfrm>
        </p:grpSpPr>
        <p:sp>
          <p:nvSpPr>
            <p:cNvPr id="2" name="Straight Connector 19"/>
            <p:cNvSpPr/>
            <p:nvPr/>
          </p:nvSpPr>
          <p:spPr>
            <a:xfrm>
              <a:off x="9371012" y="8466"/>
              <a:ext cx="1219201" cy="6858002"/>
            </a:xfrm>
            <a:prstGeom prst="line">
              <a:avLst/>
            </a:prstGeom>
            <a:noFill/>
            <a:ln w="9525" cap="rnd">
              <a:solidFill>
                <a:srgbClr val="BFBFB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" name="Straight Connector 20"/>
            <p:cNvSpPr/>
            <p:nvPr/>
          </p:nvSpPr>
          <p:spPr>
            <a:xfrm flipH="1">
              <a:off x="7425267" y="3689879"/>
              <a:ext cx="4763559" cy="3176588"/>
            </a:xfrm>
            <a:prstGeom prst="line">
              <a:avLst/>
            </a:prstGeom>
            <a:noFill/>
            <a:ln w="9525" cap="rnd">
              <a:solidFill>
                <a:srgbClr val="D9D9D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" name="Rectangle 23"/>
            <p:cNvSpPr/>
            <p:nvPr/>
          </p:nvSpPr>
          <p:spPr>
            <a:xfrm>
              <a:off x="9181476" y="0"/>
              <a:ext cx="3007350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92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469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" name="Rectangle 25"/>
            <p:cNvSpPr/>
            <p:nvPr/>
          </p:nvSpPr>
          <p:spPr>
            <a:xfrm>
              <a:off x="9603441" y="0"/>
              <a:ext cx="2588560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092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" name="Isosceles Triangle 23"/>
            <p:cNvSpPr/>
            <p:nvPr/>
          </p:nvSpPr>
          <p:spPr>
            <a:xfrm>
              <a:off x="8932333" y="3056466"/>
              <a:ext cx="3259668" cy="381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" name="Rectangle 27"/>
            <p:cNvSpPr/>
            <p:nvPr/>
          </p:nvSpPr>
          <p:spPr>
            <a:xfrm>
              <a:off x="9334500" y="0"/>
              <a:ext cx="2854327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8697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F20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" name="Rectangle 28"/>
            <p:cNvSpPr/>
            <p:nvPr/>
          </p:nvSpPr>
          <p:spPr>
            <a:xfrm>
              <a:off x="10898730" y="0"/>
              <a:ext cx="1290095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7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7073" y="0"/>
                  </a:lnTo>
                  <a:close/>
                </a:path>
              </a:pathLst>
            </a:custGeom>
            <a:solidFill>
              <a:srgbClr val="D9EEAB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" name="Rectangle 29"/>
            <p:cNvSpPr/>
            <p:nvPr/>
          </p:nvSpPr>
          <p:spPr>
            <a:xfrm>
              <a:off x="10938999" y="0"/>
              <a:ext cx="1249826" cy="686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917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99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Isosceles Triangle 27"/>
            <p:cNvSpPr/>
            <p:nvPr/>
          </p:nvSpPr>
          <p:spPr>
            <a:xfrm>
              <a:off x="10371666" y="3598333"/>
              <a:ext cx="1817160" cy="326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Isosceles Triangle 28"/>
            <p:cNvSpPr/>
            <p:nvPr/>
          </p:nvSpPr>
          <p:spPr>
            <a:xfrm>
              <a:off x="-1" y="4021666"/>
              <a:ext cx="448734" cy="2844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14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049981" y="6114704"/>
            <a:ext cx="224022" cy="2184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1"/>
          </a:solidFill>
          <a:uFillTx/>
          <a:latin typeface="+mn-lt"/>
          <a:ea typeface="+mn-ea"/>
          <a:cs typeface="+mn-cs"/>
          <a:sym typeface="Trebuchet MS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sz="1800" b="0" i="0" u="none" strike="noStrike" cap="none" spc="0" baseline="0"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1pPr>
      <a:lvl2pPr marL="778668" marR="0" indent="-321468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sz="1800" b="0" i="0" u="none" strike="noStrike" cap="none" spc="0" baseline="0"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2pPr>
      <a:lvl3pPr marL="1208314" marR="0" indent="-293914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sz="1800" b="0" i="0" u="none" strike="noStrike" cap="none" spc="0" baseline="0"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3pPr>
      <a:lvl4pPr marL="17145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sz="1800" b="0" i="0" u="none" strike="noStrike" cap="none" spc="0" baseline="0"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4pPr>
      <a:lvl5pPr marL="21717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sz="1800" b="0" i="0" u="none" strike="noStrike" cap="none" spc="0" baseline="0"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5pPr>
      <a:lvl6pPr marL="26289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sz="1800" b="0" i="0" u="none" strike="noStrike" cap="none" spc="0" baseline="0"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6pPr>
      <a:lvl7pPr marL="30861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sz="1800" b="0" i="0" u="none" strike="noStrike" cap="none" spc="0" baseline="0"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7pPr>
      <a:lvl8pPr marL="35433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sz="1800" b="0" i="0" u="none" strike="noStrike" cap="none" spc="0" baseline="0"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8pPr>
      <a:lvl9pPr marL="4000500" marR="0" indent="-342900" algn="l" defTabSz="457200" rtl="0" latinLnBrk="0">
        <a:lnSpc>
          <a:spcPct val="100000"/>
        </a:lnSpc>
        <a:spcBef>
          <a:spcPts val="1000"/>
        </a:spcBef>
        <a:spcAft>
          <a:spcPts val="0"/>
        </a:spcAft>
        <a:buClr>
          <a:schemeClr val="accent1"/>
        </a:buClr>
        <a:buSzPct val="80000"/>
        <a:buFontTx/>
        <a:buChar char=""/>
        <a:tabLst/>
        <a:defRPr sz="1800" b="0" i="0" u="none" strike="noStrike" cap="none" spc="0" baseline="0">
          <a:solidFill>
            <a:srgbClr val="404040"/>
          </a:solidFill>
          <a:uFillTx/>
          <a:latin typeface="+mn-lt"/>
          <a:ea typeface="+mn-ea"/>
          <a:cs typeface="+mn-cs"/>
          <a:sym typeface="Trebuchet MS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rebuchet M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Заголовок 1"/>
          <p:cNvSpPr txBox="1">
            <a:spLocks noGrp="1"/>
          </p:cNvSpPr>
          <p:nvPr>
            <p:ph type="ctrTitle"/>
          </p:nvPr>
        </p:nvSpPr>
        <p:spPr>
          <a:xfrm>
            <a:off x="767408" y="786294"/>
            <a:ext cx="10719759" cy="2610284"/>
          </a:xfrm>
          <a:prstGeom prst="rect">
            <a:avLst/>
          </a:prstGeom>
        </p:spPr>
        <p:txBody>
          <a:bodyPr/>
          <a:lstStyle/>
          <a:p>
            <a:pPr algn="ctr">
              <a:defRPr sz="4000">
                <a:solidFill>
                  <a:srgbClr val="000000"/>
                </a:solidFill>
              </a:defRPr>
            </a:pPr>
            <a:r>
              <a:rPr dirty="0" err="1"/>
              <a:t>Разработка</a:t>
            </a:r>
            <a:r>
              <a:rPr dirty="0"/>
              <a:t> </a:t>
            </a:r>
            <a:r>
              <a:rPr dirty="0" err="1"/>
              <a:t>молекулярного</a:t>
            </a:r>
            <a:r>
              <a:rPr dirty="0"/>
              <a:t> </a:t>
            </a:r>
            <a:r>
              <a:rPr dirty="0" err="1"/>
              <a:t>маркера</a:t>
            </a:r>
            <a:r>
              <a:rPr dirty="0"/>
              <a:t>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выявления</a:t>
            </a:r>
            <a:r>
              <a:rPr dirty="0"/>
              <a:t> «</a:t>
            </a:r>
            <a:r>
              <a:rPr dirty="0" err="1"/>
              <a:t>узорчатой</a:t>
            </a:r>
            <a:r>
              <a:rPr dirty="0"/>
              <a:t>» </a:t>
            </a:r>
            <a:r>
              <a:rPr dirty="0" err="1"/>
              <a:t>древесины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ранних</a:t>
            </a:r>
            <a:r>
              <a:rPr dirty="0"/>
              <a:t> </a:t>
            </a:r>
            <a:r>
              <a:rPr dirty="0" err="1"/>
              <a:t>этапах</a:t>
            </a:r>
            <a:r>
              <a:rPr dirty="0"/>
              <a:t> </a:t>
            </a:r>
            <a:r>
              <a:rPr dirty="0" err="1"/>
              <a:t>роста</a:t>
            </a:r>
            <a:r>
              <a:rPr dirty="0"/>
              <a:t> </a:t>
            </a:r>
            <a:r>
              <a:rPr dirty="0" err="1"/>
              <a:t>березы</a:t>
            </a:r>
            <a:r>
              <a:rPr dirty="0"/>
              <a:t> </a:t>
            </a:r>
            <a:r>
              <a:rPr dirty="0" err="1"/>
              <a:t>карельской</a:t>
            </a:r>
            <a:r>
              <a:rPr dirty="0"/>
              <a:t> (</a:t>
            </a:r>
            <a:r>
              <a:rPr i="1" dirty="0"/>
              <a:t>Betula pendula</a:t>
            </a:r>
            <a:r>
              <a:rPr dirty="0"/>
              <a:t> var. </a:t>
            </a:r>
            <a:r>
              <a:rPr i="1" dirty="0" err="1"/>
              <a:t>carelica</a:t>
            </a:r>
            <a:r>
              <a:rPr dirty="0"/>
              <a:t>)</a:t>
            </a:r>
          </a:p>
        </p:txBody>
      </p:sp>
      <p:pic>
        <p:nvPicPr>
          <p:cNvPr id="169" name="Рисунок 6" descr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152799" cy="76200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27214F-2D2C-466C-BACF-B9E04F2D0747}"/>
              </a:ext>
            </a:extLst>
          </p:cNvPr>
          <p:cNvSpPr txBox="1"/>
          <p:nvPr/>
        </p:nvSpPr>
        <p:spPr>
          <a:xfrm>
            <a:off x="767408" y="4437112"/>
            <a:ext cx="51845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Trebuchet MS"/>
              </a:rPr>
              <a:t>Сафронычева</a:t>
            </a:r>
            <a:r>
              <a:rPr kumimoji="0" lang="ru-RU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Trebuchet MS"/>
              </a:rPr>
              <a:t> Е.Д. </a:t>
            </a:r>
          </a:p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dirty="0"/>
              <a:t>младший научный сотрудник </a:t>
            </a:r>
            <a:r>
              <a:rPr lang="ru-RU" dirty="0" err="1"/>
              <a:t>СПбНИИЛХ</a:t>
            </a:r>
            <a:r>
              <a:rPr lang="ru-RU" dirty="0"/>
              <a:t> </a:t>
            </a: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Trebuchet MS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Заголовок 1"/>
          <p:cNvSpPr txBox="1">
            <a:spLocks noGrp="1"/>
          </p:cNvSpPr>
          <p:nvPr>
            <p:ph type="title"/>
          </p:nvPr>
        </p:nvSpPr>
        <p:spPr>
          <a:xfrm>
            <a:off x="335360" y="476672"/>
            <a:ext cx="9783634" cy="132080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dirty="0" err="1"/>
              <a:t>Уникальный</a:t>
            </a:r>
            <a:r>
              <a:rPr dirty="0"/>
              <a:t> </a:t>
            </a:r>
            <a:r>
              <a:rPr dirty="0" err="1"/>
              <a:t>рисунок</a:t>
            </a:r>
            <a:r>
              <a:rPr dirty="0"/>
              <a:t> </a:t>
            </a:r>
            <a:r>
              <a:rPr dirty="0" err="1"/>
              <a:t>древесины</a:t>
            </a:r>
            <a:r>
              <a:rPr dirty="0"/>
              <a:t> </a:t>
            </a:r>
            <a:r>
              <a:rPr dirty="0" err="1"/>
              <a:t>карельской</a:t>
            </a:r>
            <a:r>
              <a:rPr dirty="0"/>
              <a:t> </a:t>
            </a:r>
            <a:r>
              <a:rPr dirty="0" err="1"/>
              <a:t>березы</a:t>
            </a:r>
            <a:r>
              <a:rPr dirty="0"/>
              <a:t> </a:t>
            </a:r>
          </a:p>
        </p:txBody>
      </p:sp>
      <p:pic>
        <p:nvPicPr>
          <p:cNvPr id="172" name="Рисунок 8" descr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0959" y="6095994"/>
            <a:ext cx="3152799" cy="7620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Picture 20" descr="Picture 20"/>
          <p:cNvPicPr>
            <a:picLocks noChangeAspect="1"/>
          </p:cNvPicPr>
          <p:nvPr/>
        </p:nvPicPr>
        <p:blipFill>
          <a:blip r:embed="rId3"/>
          <a:srcRect l="15079" t="13911" r="9497" b="13913"/>
          <a:stretch>
            <a:fillRect/>
          </a:stretch>
        </p:blipFill>
        <p:spPr>
          <a:xfrm>
            <a:off x="623392" y="1916832"/>
            <a:ext cx="6171569" cy="40601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783602">
            <a:off x="6684076" y="2977900"/>
            <a:ext cx="3532910" cy="23552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Заголовок 1"/>
          <p:cNvSpPr txBox="1">
            <a:spLocks noGrp="1"/>
          </p:cNvSpPr>
          <p:nvPr>
            <p:ph type="title"/>
          </p:nvPr>
        </p:nvSpPr>
        <p:spPr>
          <a:xfrm>
            <a:off x="1142532" y="609600"/>
            <a:ext cx="8596670" cy="1320800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dirty="0" err="1"/>
              <a:t>Фенотипические</a:t>
            </a:r>
            <a:r>
              <a:rPr dirty="0"/>
              <a:t> </a:t>
            </a:r>
            <a:r>
              <a:rPr dirty="0" err="1"/>
              <a:t>особенности</a:t>
            </a:r>
            <a:r>
              <a:rPr dirty="0"/>
              <a:t> </a:t>
            </a:r>
            <a:r>
              <a:rPr dirty="0" err="1"/>
              <a:t>березы</a:t>
            </a:r>
            <a:r>
              <a:rPr dirty="0"/>
              <a:t> </a:t>
            </a:r>
            <a:r>
              <a:rPr dirty="0" err="1"/>
              <a:t>карельской</a:t>
            </a:r>
            <a:endParaRPr dirty="0"/>
          </a:p>
        </p:txBody>
      </p:sp>
      <p:pic>
        <p:nvPicPr>
          <p:cNvPr id="177" name="Рисунок 7" descr="Рисунок 7"/>
          <p:cNvPicPr>
            <a:picLocks noChangeAspect="1"/>
          </p:cNvPicPr>
          <p:nvPr/>
        </p:nvPicPr>
        <p:blipFill>
          <a:blip r:embed="rId2"/>
          <a:srcRect t="10245"/>
          <a:stretch>
            <a:fillRect/>
          </a:stretch>
        </p:blipFill>
        <p:spPr>
          <a:xfrm>
            <a:off x="1157718" y="1930400"/>
            <a:ext cx="8685985" cy="4275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Рисунок 8" descr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0959" y="6095994"/>
            <a:ext cx="3152799" cy="7620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Заголовок 1"/>
          <p:cNvSpPr txBox="1">
            <a:spLocks noGrp="1"/>
          </p:cNvSpPr>
          <p:nvPr>
            <p:ph type="title"/>
          </p:nvPr>
        </p:nvSpPr>
        <p:spPr>
          <a:xfrm>
            <a:off x="695397" y="332656"/>
            <a:ext cx="8596670" cy="1320800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dirty="0" err="1"/>
              <a:t>Собран</a:t>
            </a:r>
            <a:r>
              <a:rPr dirty="0"/>
              <a:t> 201 </a:t>
            </a:r>
            <a:r>
              <a:rPr dirty="0" err="1"/>
              <a:t>образец</a:t>
            </a:r>
            <a:r>
              <a:rPr dirty="0"/>
              <a:t>, </a:t>
            </a:r>
            <a:r>
              <a:rPr dirty="0" err="1"/>
              <a:t>из</a:t>
            </a:r>
            <a:r>
              <a:rPr dirty="0"/>
              <a:t> </a:t>
            </a:r>
            <a:r>
              <a:rPr dirty="0" err="1"/>
              <a:t>них</a:t>
            </a:r>
            <a:r>
              <a:rPr dirty="0"/>
              <a:t> 132 с </a:t>
            </a:r>
            <a:r>
              <a:rPr dirty="0" err="1"/>
              <a:t>деревьев</a:t>
            </a:r>
            <a:r>
              <a:rPr dirty="0"/>
              <a:t> с «</a:t>
            </a:r>
            <a:r>
              <a:rPr dirty="0" err="1"/>
              <a:t>карельским</a:t>
            </a:r>
            <a:r>
              <a:rPr dirty="0"/>
              <a:t>» </a:t>
            </a:r>
            <a:r>
              <a:rPr dirty="0" err="1"/>
              <a:t>фенотипом</a:t>
            </a:r>
            <a:r>
              <a:rPr dirty="0"/>
              <a:t> </a:t>
            </a:r>
          </a:p>
        </p:txBody>
      </p:sp>
      <p:pic>
        <p:nvPicPr>
          <p:cNvPr id="181" name="Рисунок 4" descr="Рисунок 4"/>
          <p:cNvPicPr>
            <a:picLocks noChangeAspect="1"/>
          </p:cNvPicPr>
          <p:nvPr/>
        </p:nvPicPr>
        <p:blipFill>
          <a:blip r:embed="rId2"/>
          <a:srcRect t="11908" b="20258"/>
          <a:stretch>
            <a:fillRect/>
          </a:stretch>
        </p:blipFill>
        <p:spPr>
          <a:xfrm>
            <a:off x="683447" y="1700808"/>
            <a:ext cx="3086101" cy="46520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Рисунок 53" descr="Рисунок 53"/>
          <p:cNvPicPr>
            <a:picLocks noChangeAspect="1"/>
          </p:cNvPicPr>
          <p:nvPr/>
        </p:nvPicPr>
        <p:blipFill>
          <a:blip r:embed="rId3"/>
          <a:srcRect l="25726" t="7932" r="37994" b="54945"/>
          <a:stretch>
            <a:fillRect/>
          </a:stretch>
        </p:blipFill>
        <p:spPr>
          <a:xfrm>
            <a:off x="4107375" y="2440844"/>
            <a:ext cx="6476311" cy="34481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Рисунок 6" descr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0959" y="6095994"/>
            <a:ext cx="3152799" cy="7620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Заголовок 1"/>
          <p:cNvSpPr txBox="1">
            <a:spLocks noGrp="1"/>
          </p:cNvSpPr>
          <p:nvPr>
            <p:ph type="title"/>
          </p:nvPr>
        </p:nvSpPr>
        <p:spPr>
          <a:xfrm>
            <a:off x="677332" y="155350"/>
            <a:ext cx="8596670" cy="1320801"/>
          </a:xfrm>
          <a:prstGeom prst="rect">
            <a:avLst/>
          </a:prstGeom>
        </p:spPr>
        <p:txBody>
          <a:bodyPr/>
          <a:lstStyle/>
          <a:p>
            <a:pPr algn="ctr">
              <a:defRPr sz="2800">
                <a:solidFill>
                  <a:srgbClr val="000000"/>
                </a:solidFill>
              </a:defRPr>
            </a:pPr>
            <a:r>
              <a:t>Две RADseq библиотеки (192 генотипа) секвенированы на Illumina NovaSeq 6000</a:t>
            </a:r>
          </a:p>
        </p:txBody>
      </p:sp>
      <p:pic>
        <p:nvPicPr>
          <p:cNvPr id="186" name="Объект 4" descr="Объект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44" y="1340768"/>
            <a:ext cx="4337491" cy="48573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Рисунок 31" descr="Рисунок 31"/>
          <p:cNvPicPr>
            <a:picLocks noChangeAspect="1"/>
          </p:cNvPicPr>
          <p:nvPr/>
        </p:nvPicPr>
        <p:blipFill>
          <a:blip r:embed="rId3"/>
          <a:srcRect l="31395" t="15391" r="49149" b="12151"/>
          <a:stretch>
            <a:fillRect/>
          </a:stretch>
        </p:blipFill>
        <p:spPr>
          <a:xfrm>
            <a:off x="5411996" y="1988840"/>
            <a:ext cx="2067362" cy="3830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Рисунок 69" descr="Рисунок 69"/>
          <p:cNvPicPr>
            <a:picLocks noChangeAspect="1"/>
          </p:cNvPicPr>
          <p:nvPr/>
        </p:nvPicPr>
        <p:blipFill>
          <a:blip r:embed="rId3"/>
          <a:srcRect l="68808" t="16707" r="17000" b="10835"/>
          <a:stretch>
            <a:fillRect/>
          </a:stretch>
        </p:blipFill>
        <p:spPr>
          <a:xfrm>
            <a:off x="7479358" y="1990071"/>
            <a:ext cx="1507118" cy="38293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Рисунок 7" descr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0959" y="6095994"/>
            <a:ext cx="3152799" cy="7620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Заголовок 1"/>
          <p:cNvSpPr txBox="1">
            <a:spLocks noGrp="1"/>
          </p:cNvSpPr>
          <p:nvPr>
            <p:ph type="title"/>
          </p:nvPr>
        </p:nvSpPr>
        <p:spPr>
          <a:xfrm>
            <a:off x="671582" y="293297"/>
            <a:ext cx="8596670" cy="13208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>
              <a:defRPr sz="2800">
                <a:solidFill>
                  <a:srgbClr val="000000"/>
                </a:solidFill>
              </a:defRPr>
            </a:lvl1pPr>
          </a:lstStyle>
          <a:p>
            <a:r>
              <a:t>Разработанный маркер позволяет детектировать делецию в 54 нуклеотида, которая сцеплена с признаком «узорчатости» древесины</a:t>
            </a:r>
          </a:p>
        </p:txBody>
      </p:sp>
      <p:pic>
        <p:nvPicPr>
          <p:cNvPr id="192" name="Рисунок 4" descr="Рисунок 4"/>
          <p:cNvPicPr>
            <a:picLocks noChangeAspect="1"/>
          </p:cNvPicPr>
          <p:nvPr/>
        </p:nvPicPr>
        <p:blipFill>
          <a:blip r:embed="rId2"/>
          <a:srcRect l="2966" r="40548"/>
          <a:stretch>
            <a:fillRect/>
          </a:stretch>
        </p:blipFill>
        <p:spPr>
          <a:xfrm>
            <a:off x="1487488" y="1700808"/>
            <a:ext cx="6887232" cy="4280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Рисунок 5" descr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0959" y="6095994"/>
            <a:ext cx="3152799" cy="7620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Заголовок 1"/>
          <p:cNvSpPr txBox="1">
            <a:spLocks noGrp="1"/>
          </p:cNvSpPr>
          <p:nvPr>
            <p:ph type="title"/>
          </p:nvPr>
        </p:nvSpPr>
        <p:spPr>
          <a:xfrm>
            <a:off x="677333" y="609600"/>
            <a:ext cx="8596670" cy="13208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0000"/>
                </a:solidFill>
              </a:defRPr>
            </a:lvl1pPr>
          </a:lstStyle>
          <a:p>
            <a:pPr algn="ctr"/>
            <a:r>
              <a:rPr dirty="0" err="1"/>
              <a:t>Выводы</a:t>
            </a:r>
            <a:r>
              <a:rPr dirty="0"/>
              <a:t>:</a:t>
            </a:r>
          </a:p>
        </p:txBody>
      </p:sp>
      <p:sp>
        <p:nvSpPr>
          <p:cNvPr id="196" name="Объект 2"/>
          <p:cNvSpPr txBox="1">
            <a:spLocks noGrp="1"/>
          </p:cNvSpPr>
          <p:nvPr>
            <p:ph type="body" sz="half" idx="1"/>
          </p:nvPr>
        </p:nvSpPr>
        <p:spPr>
          <a:xfrm>
            <a:off x="983432" y="1340768"/>
            <a:ext cx="8596670" cy="337671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buSzTx/>
              <a:buFont typeface="Wingdings 3"/>
              <a:buNone/>
              <a:defRPr sz="1600">
                <a:solidFill>
                  <a:srgbClr val="000000"/>
                </a:solidFill>
              </a:defRPr>
            </a:pPr>
            <a:r>
              <a:rPr sz="2000" dirty="0"/>
              <a:t>1. </a:t>
            </a:r>
            <a:r>
              <a:rPr sz="2000" dirty="0" err="1"/>
              <a:t>Был</a:t>
            </a:r>
            <a:r>
              <a:rPr sz="2000" dirty="0"/>
              <a:t> </a:t>
            </a:r>
            <a:r>
              <a:rPr sz="2000" dirty="0" err="1"/>
              <a:t>собран</a:t>
            </a:r>
            <a:r>
              <a:rPr sz="2000" dirty="0"/>
              <a:t> 201 </a:t>
            </a:r>
            <a:r>
              <a:rPr sz="2000" dirty="0" err="1"/>
              <a:t>образец</a:t>
            </a:r>
            <a:r>
              <a:rPr sz="2000" dirty="0"/>
              <a:t> </a:t>
            </a:r>
            <a:r>
              <a:rPr sz="2000" dirty="0" err="1"/>
              <a:t>березы</a:t>
            </a:r>
            <a:r>
              <a:rPr sz="2000" dirty="0"/>
              <a:t> </a:t>
            </a:r>
            <a:r>
              <a:rPr sz="2000" dirty="0" err="1"/>
              <a:t>карельской</a:t>
            </a:r>
            <a:r>
              <a:rPr sz="2000" dirty="0"/>
              <a:t> и </a:t>
            </a:r>
            <a:r>
              <a:rPr sz="2000" dirty="0" err="1"/>
              <a:t>повислой</a:t>
            </a:r>
            <a:r>
              <a:rPr sz="2000" dirty="0"/>
              <a:t> в </a:t>
            </a:r>
            <a:r>
              <a:rPr sz="2000" dirty="0" err="1"/>
              <a:t>Республике</a:t>
            </a:r>
            <a:r>
              <a:rPr sz="2000" dirty="0"/>
              <a:t> </a:t>
            </a:r>
            <a:r>
              <a:rPr sz="2000" dirty="0" err="1"/>
              <a:t>Карелия</a:t>
            </a:r>
            <a:endParaRPr lang="ru-RU" sz="2000" dirty="0"/>
          </a:p>
          <a:p>
            <a:pPr marL="0" indent="0" algn="just">
              <a:lnSpc>
                <a:spcPct val="170000"/>
              </a:lnSpc>
              <a:buSzTx/>
              <a:buFont typeface="Wingdings 3"/>
              <a:buNone/>
              <a:defRPr sz="1600">
                <a:solidFill>
                  <a:srgbClr val="000000"/>
                </a:solidFill>
              </a:defRPr>
            </a:pPr>
            <a:r>
              <a:rPr sz="2000" dirty="0"/>
              <a:t>2. </a:t>
            </a:r>
            <a:r>
              <a:rPr sz="2000" dirty="0" err="1"/>
              <a:t>Выделена</a:t>
            </a:r>
            <a:r>
              <a:rPr sz="2000" dirty="0"/>
              <a:t> ДНК и </a:t>
            </a:r>
            <a:r>
              <a:rPr sz="2000" dirty="0" err="1"/>
              <a:t>приготовлены</a:t>
            </a:r>
            <a:r>
              <a:rPr sz="2000" dirty="0"/>
              <a:t> 2 </a:t>
            </a:r>
            <a:r>
              <a:rPr sz="2000" dirty="0" err="1"/>
              <a:t>RADseq</a:t>
            </a:r>
            <a:r>
              <a:rPr sz="2000" dirty="0"/>
              <a:t> </a:t>
            </a:r>
            <a:r>
              <a:rPr sz="2000" dirty="0" err="1"/>
              <a:t>библиотеки</a:t>
            </a:r>
            <a:r>
              <a:rPr sz="2000" dirty="0"/>
              <a:t>, </a:t>
            </a:r>
            <a:r>
              <a:rPr sz="2000" dirty="0" err="1"/>
              <a:t>секвенированные</a:t>
            </a:r>
            <a:r>
              <a:rPr sz="2000" dirty="0"/>
              <a:t> </a:t>
            </a:r>
            <a:r>
              <a:rPr sz="2000" dirty="0" err="1"/>
              <a:t>на</a:t>
            </a:r>
            <a:r>
              <a:rPr sz="2000" dirty="0"/>
              <a:t> Illumina </a:t>
            </a:r>
            <a:r>
              <a:rPr sz="2000" dirty="0" err="1"/>
              <a:t>NovaSeq</a:t>
            </a:r>
            <a:r>
              <a:rPr sz="2000" dirty="0"/>
              <a:t> 6000</a:t>
            </a:r>
            <a:endParaRPr lang="ru-RU" sz="2000" dirty="0"/>
          </a:p>
          <a:p>
            <a:pPr marL="0" indent="0" algn="just">
              <a:lnSpc>
                <a:spcPct val="170000"/>
              </a:lnSpc>
              <a:buSzTx/>
              <a:buFont typeface="Wingdings 3"/>
              <a:buNone/>
              <a:defRPr sz="1600">
                <a:solidFill>
                  <a:srgbClr val="000000"/>
                </a:solidFill>
              </a:defRPr>
            </a:pPr>
            <a:r>
              <a:rPr sz="2000" dirty="0"/>
              <a:t>3. </a:t>
            </a:r>
            <a:r>
              <a:rPr sz="2000" dirty="0" err="1"/>
              <a:t>Полученные</a:t>
            </a:r>
            <a:r>
              <a:rPr sz="2000" dirty="0"/>
              <a:t> </a:t>
            </a:r>
            <a:r>
              <a:rPr sz="2000" dirty="0" err="1"/>
              <a:t>данные</a:t>
            </a:r>
            <a:r>
              <a:rPr sz="2000" dirty="0"/>
              <a:t> </a:t>
            </a:r>
            <a:r>
              <a:rPr sz="2000" dirty="0" err="1"/>
              <a:t>позволили</a:t>
            </a:r>
            <a:r>
              <a:rPr sz="2000" dirty="0"/>
              <a:t> </a:t>
            </a:r>
            <a:r>
              <a:rPr sz="2000" dirty="0" err="1"/>
              <a:t>выявить</a:t>
            </a:r>
            <a:r>
              <a:rPr sz="2000" dirty="0"/>
              <a:t> 8 SNP, </a:t>
            </a:r>
            <a:r>
              <a:rPr sz="2000" dirty="0" err="1"/>
              <a:t>сцепленных</a:t>
            </a:r>
            <a:r>
              <a:rPr sz="2000" dirty="0"/>
              <a:t> с «</a:t>
            </a:r>
            <a:r>
              <a:rPr sz="2000" dirty="0" err="1"/>
              <a:t>карельским</a:t>
            </a:r>
            <a:r>
              <a:rPr sz="2000" dirty="0"/>
              <a:t>» </a:t>
            </a:r>
            <a:r>
              <a:rPr sz="2000" dirty="0" err="1"/>
              <a:t>фенотипом</a:t>
            </a:r>
            <a:endParaRPr lang="ru-RU" sz="2000" dirty="0"/>
          </a:p>
          <a:p>
            <a:pPr marL="0" indent="0" algn="just">
              <a:lnSpc>
                <a:spcPct val="170000"/>
              </a:lnSpc>
              <a:buSzTx/>
              <a:buFont typeface="Wingdings 3"/>
              <a:buNone/>
              <a:defRPr sz="1600">
                <a:solidFill>
                  <a:srgbClr val="000000"/>
                </a:solidFill>
              </a:defRPr>
            </a:pPr>
            <a:r>
              <a:rPr sz="2000" dirty="0"/>
              <a:t>4. </a:t>
            </a:r>
            <a:r>
              <a:rPr sz="2000" dirty="0" err="1"/>
              <a:t>Разработан</a:t>
            </a:r>
            <a:r>
              <a:rPr sz="2000" dirty="0"/>
              <a:t> </a:t>
            </a:r>
            <a:r>
              <a:rPr sz="2000" dirty="0" err="1"/>
              <a:t>молекулярный</a:t>
            </a:r>
            <a:r>
              <a:rPr sz="2000" dirty="0"/>
              <a:t> </a:t>
            </a:r>
            <a:r>
              <a:rPr sz="2000" dirty="0" err="1"/>
              <a:t>маркер</a:t>
            </a:r>
            <a:r>
              <a:rPr sz="2000" dirty="0"/>
              <a:t>, </a:t>
            </a:r>
            <a:r>
              <a:rPr sz="2000" dirty="0" err="1"/>
              <a:t>позволяющий</a:t>
            </a:r>
            <a:r>
              <a:rPr sz="2000" dirty="0"/>
              <a:t> </a:t>
            </a:r>
            <a:r>
              <a:rPr sz="2000" dirty="0" err="1"/>
              <a:t>на</a:t>
            </a:r>
            <a:r>
              <a:rPr sz="2000" dirty="0"/>
              <a:t> </a:t>
            </a:r>
            <a:r>
              <a:rPr sz="2000" dirty="0" err="1"/>
              <a:t>ранних</a:t>
            </a:r>
            <a:r>
              <a:rPr sz="2000" dirty="0"/>
              <a:t> </a:t>
            </a:r>
            <a:r>
              <a:rPr sz="2000" dirty="0" err="1"/>
              <a:t>стадиях</a:t>
            </a:r>
            <a:r>
              <a:rPr sz="2000" dirty="0"/>
              <a:t> </a:t>
            </a:r>
            <a:r>
              <a:rPr sz="2000" dirty="0" err="1"/>
              <a:t>детектировать</a:t>
            </a:r>
            <a:r>
              <a:rPr sz="2000" dirty="0"/>
              <a:t> </a:t>
            </a:r>
            <a:r>
              <a:rPr sz="2000" dirty="0" err="1"/>
              <a:t>деревья</a:t>
            </a:r>
            <a:r>
              <a:rPr sz="2000" dirty="0"/>
              <a:t> </a:t>
            </a:r>
            <a:r>
              <a:rPr sz="2000" dirty="0" err="1"/>
              <a:t>карельской</a:t>
            </a:r>
            <a:r>
              <a:rPr sz="2000" dirty="0"/>
              <a:t> </a:t>
            </a:r>
            <a:r>
              <a:rPr sz="2000" dirty="0" err="1"/>
              <a:t>березы</a:t>
            </a:r>
            <a:endParaRPr sz="2000" dirty="0"/>
          </a:p>
        </p:txBody>
      </p:sp>
      <p:pic>
        <p:nvPicPr>
          <p:cNvPr id="197" name="Рисунок 3" descr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0959" y="6095994"/>
            <a:ext cx="3152799" cy="7620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40" y="607767"/>
            <a:ext cx="8596670" cy="13208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Благодарности</a:t>
            </a:r>
            <a:r>
              <a:rPr lang="ru-RU" dirty="0"/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919536" y="1556792"/>
            <a:ext cx="6552728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</a:rPr>
              <a:t>Исследование выполнено при поддержке РНФ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</a:rPr>
              <a:t>Грант РНФ</a:t>
            </a:r>
            <a:r>
              <a:rPr lang="ru-RU" sz="2400" i="1" dirty="0">
                <a:solidFill>
                  <a:schemeClr val="tx1"/>
                </a:solidFill>
              </a:rPr>
              <a:t> № 22-16-00096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0" r="7481" b="4847"/>
          <a:stretch/>
        </p:blipFill>
        <p:spPr bwMode="auto">
          <a:xfrm>
            <a:off x="8517970" y="121193"/>
            <a:ext cx="1172502" cy="1557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2" descr="О фонде | Российский научный фон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77"/>
          <a:stretch/>
        </p:blipFill>
        <p:spPr bwMode="auto">
          <a:xfrm>
            <a:off x="1093802" y="309991"/>
            <a:ext cx="2110663" cy="138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3" descr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0959" y="6095994"/>
            <a:ext cx="3152799" cy="76200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B9ABFC-9D21-4B2E-8BCD-3BA7D1FED2D4}"/>
              </a:ext>
            </a:extLst>
          </p:cNvPr>
          <p:cNvSpPr txBox="1"/>
          <p:nvPr/>
        </p:nvSpPr>
        <p:spPr>
          <a:xfrm>
            <a:off x="623392" y="3144657"/>
            <a:ext cx="9721080" cy="1477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dirty="0"/>
              <a:t>Особая благодарность команде проекта: Жигунову А.В., </a:t>
            </a:r>
            <a:r>
              <a:rPr lang="ru-RU" sz="2400" dirty="0" err="1"/>
              <a:t>Губаеву</a:t>
            </a:r>
            <a:r>
              <a:rPr lang="ru-RU" sz="2400" dirty="0"/>
              <a:t> Р.Ф., Григорьевой Е.А., Лыткину К.Ф., </a:t>
            </a:r>
            <a:r>
              <a:rPr lang="ru-RU" sz="2400" dirty="0" err="1"/>
              <a:t>Ветчинниковой</a:t>
            </a:r>
            <a:r>
              <a:rPr lang="ru-RU" sz="2400" dirty="0"/>
              <a:t> Л.В., </a:t>
            </a:r>
            <a:r>
              <a:rPr lang="ru-RU" sz="2400" dirty="0" err="1"/>
              <a:t>Потокиной</a:t>
            </a:r>
            <a:r>
              <a:rPr lang="ru-RU" sz="2400" dirty="0"/>
              <a:t> Е.К., Волкову В.А., </a:t>
            </a:r>
            <a:r>
              <a:rPr lang="ru-RU" sz="2400" dirty="0" err="1"/>
              <a:t>Каржаеву</a:t>
            </a:r>
            <a:r>
              <a:rPr lang="ru-RU" sz="2400" dirty="0"/>
              <a:t> Д.С., Нестерчук В.В. </a:t>
            </a:r>
            <a:br>
              <a:rPr lang="ru-RU" dirty="0"/>
            </a:br>
            <a:r>
              <a:rPr lang="ru-RU" dirty="0"/>
              <a:t> </a:t>
            </a: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5747336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Аспект">
  <a:themeElements>
    <a:clrScheme name="Аспект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FE373"/>
      </a:accent1>
      <a:accent2>
        <a:srgbClr val="9ED42B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0000FF"/>
      </a:hlink>
      <a:folHlink>
        <a:srgbClr val="FF00FF"/>
      </a:folHlink>
    </a:clrScheme>
    <a:fontScheme name="Аспект">
      <a:majorFont>
        <a:latin typeface="Helvetica"/>
        <a:ea typeface="Helvetica"/>
        <a:cs typeface="Helvetica"/>
      </a:majorFont>
      <a:minorFont>
        <a:latin typeface="Trebuchet MS"/>
        <a:ea typeface="Trebuchet MS"/>
        <a:cs typeface="Trebuchet MS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rnd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rnd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FE373"/>
      </a:accent1>
      <a:accent2>
        <a:srgbClr val="9ED42B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0000FF"/>
      </a:hlink>
      <a:folHlink>
        <a:srgbClr val="FF00FF"/>
      </a:folHlink>
    </a:clrScheme>
    <a:fontScheme name="Аспект">
      <a:majorFont>
        <a:latin typeface="Helvetica"/>
        <a:ea typeface="Helvetica"/>
        <a:cs typeface="Helvetica"/>
      </a:majorFont>
      <a:minorFont>
        <a:latin typeface="Trebuchet MS"/>
        <a:ea typeface="Trebuchet MS"/>
        <a:cs typeface="Trebuchet MS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rnd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rnd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rebuchet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204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Разработка молекулярного маркера для выявления «узорчатой» древесины на ранних этапах роста березы карельской (Betula pendula var. carelica)</vt:lpstr>
      <vt:lpstr>Уникальный рисунок древесины карельской березы </vt:lpstr>
      <vt:lpstr>Фенотипические особенности березы карельской</vt:lpstr>
      <vt:lpstr>Собран 201 образец, из них 132 с деревьев с «карельским» фенотипом </vt:lpstr>
      <vt:lpstr>Две RADseq библиотеки (192 генотипа) секвенированы на Illumina NovaSeq 6000</vt:lpstr>
      <vt:lpstr>Разработанный маркер позволяет детектировать делецию в 54 нуклеотида, которая сцеплена с признаком «узорчатости» древесины</vt:lpstr>
      <vt:lpstr>Выводы:</vt:lpstr>
      <vt:lpstr>Благодарности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молекулярного маркера для выявления «узорчатой» древесины на ранних этапах роста березы карельской (Betula pendula var. carelica)</dc:title>
  <dc:creator>Елизавета Дмитриевна Сафронычева</dc:creator>
  <cp:lastModifiedBy>Лиза</cp:lastModifiedBy>
  <cp:revision>8</cp:revision>
  <dcterms:modified xsi:type="dcterms:W3CDTF">2024-05-16T18:36:49Z</dcterms:modified>
</cp:coreProperties>
</file>